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8" r:id="rId9"/>
    <p:sldId id="259" r:id="rId10"/>
    <p:sldId id="260" r:id="rId11"/>
    <p:sldId id="261" r:id="rId12"/>
    <p:sldId id="262" r:id="rId13"/>
    <p:sldId id="263" r:id="rId14"/>
    <p:sldId id="257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9451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945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945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9451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9451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